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10" r:id="rId5"/>
    <p:sldId id="305" r:id="rId6"/>
    <p:sldId id="276" r:id="rId7"/>
    <p:sldId id="274" r:id="rId8"/>
    <p:sldId id="286" r:id="rId9"/>
    <p:sldId id="279" r:id="rId10"/>
    <p:sldId id="306" r:id="rId11"/>
    <p:sldId id="302" r:id="rId12"/>
    <p:sldId id="307" r:id="rId13"/>
    <p:sldId id="308" r:id="rId14"/>
    <p:sldId id="300" r:id="rId15"/>
    <p:sldId id="30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B205B7-C576-427A-B92D-11061F3C221D}" v="54" dt="2025-09-29T15:27:06.2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7" autoAdjust="0"/>
    <p:restoredTop sz="94626"/>
  </p:normalViewPr>
  <p:slideViewPr>
    <p:cSldViewPr snapToGrid="0">
      <p:cViewPr varScale="1">
        <p:scale>
          <a:sx n="54" d="100"/>
          <a:sy n="54" d="100"/>
        </p:scale>
        <p:origin x="91" y="5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roz ahmed" userId="e577fbd672732c45" providerId="LiveId" clId="{F519B95D-885B-4073-8987-837567B9828C}"/>
    <pc:docChg chg="undo custSel delSld modSld">
      <pc:chgData name="feroz ahmed" userId="e577fbd672732c45" providerId="LiveId" clId="{F519B95D-885B-4073-8987-837567B9828C}" dt="2025-09-29T15:27:06.213" v="1481"/>
      <pc:docMkLst>
        <pc:docMk/>
      </pc:docMkLst>
      <pc:sldChg chg="del">
        <pc:chgData name="feroz ahmed" userId="e577fbd672732c45" providerId="LiveId" clId="{F519B95D-885B-4073-8987-837567B9828C}" dt="2025-09-29T15:23:03.874" v="1453" actId="2696"/>
        <pc:sldMkLst>
          <pc:docMk/>
          <pc:sldMk cId="1023783487" sldId="271"/>
        </pc:sldMkLst>
      </pc:sldChg>
      <pc:sldChg chg="addSp delSp modSp mod modTransition">
        <pc:chgData name="feroz ahmed" userId="e577fbd672732c45" providerId="LiveId" clId="{F519B95D-885B-4073-8987-837567B9828C}" dt="2025-09-29T15:26:20.303" v="1473"/>
        <pc:sldMkLst>
          <pc:docMk/>
          <pc:sldMk cId="4278401256" sldId="274"/>
        </pc:sldMkLst>
        <pc:spChg chg="del">
          <ac:chgData name="feroz ahmed" userId="e577fbd672732c45" providerId="LiveId" clId="{F519B95D-885B-4073-8987-837567B9828C}" dt="2025-09-29T10:50:43.750" v="25" actId="21"/>
          <ac:spMkLst>
            <pc:docMk/>
            <pc:sldMk cId="4278401256" sldId="274"/>
            <ac:spMk id="3" creationId="{0F17F915-9766-1FC8-98BD-D9AE3D5B2A55}"/>
          </ac:spMkLst>
        </pc:spChg>
        <pc:spChg chg="add del mod">
          <ac:chgData name="feroz ahmed" userId="e577fbd672732c45" providerId="LiveId" clId="{F519B95D-885B-4073-8987-837567B9828C}" dt="2025-09-29T10:52:02.502" v="40" actId="20577"/>
          <ac:spMkLst>
            <pc:docMk/>
            <pc:sldMk cId="4278401256" sldId="274"/>
            <ac:spMk id="5" creationId="{3317187A-2367-0A39-5DC6-B6205C11FF08}"/>
          </ac:spMkLst>
        </pc:spChg>
        <pc:spChg chg="del">
          <ac:chgData name="feroz ahmed" userId="e577fbd672732c45" providerId="LiveId" clId="{F519B95D-885B-4073-8987-837567B9828C}" dt="2025-09-29T10:50:35.932" v="23" actId="21"/>
          <ac:spMkLst>
            <pc:docMk/>
            <pc:sldMk cId="4278401256" sldId="274"/>
            <ac:spMk id="6" creationId="{D3B7B0AB-7E6D-621B-43E7-5825A6443DDF}"/>
          </ac:spMkLst>
        </pc:spChg>
        <pc:spChg chg="add del mod">
          <ac:chgData name="feroz ahmed" userId="e577fbd672732c45" providerId="LiveId" clId="{F519B95D-885B-4073-8987-837567B9828C}" dt="2025-09-29T10:50:38.767" v="24" actId="21"/>
          <ac:spMkLst>
            <pc:docMk/>
            <pc:sldMk cId="4278401256" sldId="274"/>
            <ac:spMk id="9" creationId="{41645177-DD8D-B98C-2DE0-00EF51CF008F}"/>
          </ac:spMkLst>
        </pc:spChg>
        <pc:spChg chg="add del mod">
          <ac:chgData name="feroz ahmed" userId="e577fbd672732c45" providerId="LiveId" clId="{F519B95D-885B-4073-8987-837567B9828C}" dt="2025-09-29T10:50:47.016" v="26" actId="21"/>
          <ac:spMkLst>
            <pc:docMk/>
            <pc:sldMk cId="4278401256" sldId="274"/>
            <ac:spMk id="11" creationId="{34CA3812-A0F7-AC70-724F-CF8E1793D202}"/>
          </ac:spMkLst>
        </pc:spChg>
      </pc:sldChg>
      <pc:sldChg chg="modSp mod modTransition">
        <pc:chgData name="feroz ahmed" userId="e577fbd672732c45" providerId="LiveId" clId="{F519B95D-885B-4073-8987-837567B9828C}" dt="2025-09-29T15:26:18.411" v="1472"/>
        <pc:sldMkLst>
          <pc:docMk/>
          <pc:sldMk cId="612500148" sldId="276"/>
        </pc:sldMkLst>
        <pc:spChg chg="mod">
          <ac:chgData name="feroz ahmed" userId="e577fbd672732c45" providerId="LiveId" clId="{F519B95D-885B-4073-8987-837567B9828C}" dt="2025-09-29T10:50:01.120" v="21" actId="20577"/>
          <ac:spMkLst>
            <pc:docMk/>
            <pc:sldMk cId="612500148" sldId="276"/>
            <ac:spMk id="2" creationId="{C8FC01B0-7BC5-5869-A281-EF11B59BA8A0}"/>
          </ac:spMkLst>
        </pc:spChg>
      </pc:sldChg>
      <pc:sldChg chg="addSp delSp modSp mod modTransition modClrScheme chgLayout">
        <pc:chgData name="feroz ahmed" userId="e577fbd672732c45" providerId="LiveId" clId="{F519B95D-885B-4073-8987-837567B9828C}" dt="2025-09-29T15:26:32.156" v="1475"/>
        <pc:sldMkLst>
          <pc:docMk/>
          <pc:sldMk cId="1572098340" sldId="279"/>
        </pc:sldMkLst>
        <pc:spChg chg="add del mod ord">
          <ac:chgData name="feroz ahmed" userId="e577fbd672732c45" providerId="LiveId" clId="{F519B95D-885B-4073-8987-837567B9828C}" dt="2025-09-29T15:24:47.374" v="1463" actId="21"/>
          <ac:spMkLst>
            <pc:docMk/>
            <pc:sldMk cId="1572098340" sldId="279"/>
            <ac:spMk id="2" creationId="{CF04D052-68E5-C476-6BB2-BA412604CB04}"/>
          </ac:spMkLst>
        </pc:spChg>
        <pc:spChg chg="mod ord">
          <ac:chgData name="feroz ahmed" userId="e577fbd672732c45" providerId="LiveId" clId="{F519B95D-885B-4073-8987-837567B9828C}" dt="2025-09-29T15:24:52.499" v="1464" actId="1076"/>
          <ac:spMkLst>
            <pc:docMk/>
            <pc:sldMk cId="1572098340" sldId="279"/>
            <ac:spMk id="4" creationId="{087F8D88-DE22-2DE5-BF64-9FC10B8DC4E0}"/>
          </ac:spMkLst>
        </pc:spChg>
        <pc:spChg chg="mod ord">
          <ac:chgData name="feroz ahmed" userId="e577fbd672732c45" providerId="LiveId" clId="{F519B95D-885B-4073-8987-837567B9828C}" dt="2025-09-29T15:25:52.215" v="1469" actId="255"/>
          <ac:spMkLst>
            <pc:docMk/>
            <pc:sldMk cId="1572098340" sldId="279"/>
            <ac:spMk id="7" creationId="{F74321E3-704E-37A8-CFB9-768FCE6AD758}"/>
          </ac:spMkLst>
        </pc:spChg>
        <pc:spChg chg="mod ord">
          <ac:chgData name="feroz ahmed" userId="e577fbd672732c45" providerId="LiveId" clId="{F519B95D-885B-4073-8987-837567B9828C}" dt="2025-09-29T15:24:33.931" v="1462" actId="700"/>
          <ac:spMkLst>
            <pc:docMk/>
            <pc:sldMk cId="1572098340" sldId="279"/>
            <ac:spMk id="12" creationId="{A8CBBE5F-9A1C-95FF-B955-8D818F3A20E6}"/>
          </ac:spMkLst>
        </pc:spChg>
      </pc:sldChg>
      <pc:sldChg chg="addSp delSp modSp mod modTransition">
        <pc:chgData name="feroz ahmed" userId="e577fbd672732c45" providerId="LiveId" clId="{F519B95D-885B-4073-8987-837567B9828C}" dt="2025-09-29T15:26:27.216" v="1474"/>
        <pc:sldMkLst>
          <pc:docMk/>
          <pc:sldMk cId="2521615323" sldId="286"/>
        </pc:sldMkLst>
        <pc:spChg chg="mod">
          <ac:chgData name="feroz ahmed" userId="e577fbd672732c45" providerId="LiveId" clId="{F519B95D-885B-4073-8987-837567B9828C}" dt="2025-09-29T11:16:21.221" v="48" actId="1076"/>
          <ac:spMkLst>
            <pc:docMk/>
            <pc:sldMk cId="2521615323" sldId="286"/>
            <ac:spMk id="2" creationId="{A2CD3C5A-CEA8-6DDC-B3F1-41D07C4FA704}"/>
          </ac:spMkLst>
        </pc:spChg>
        <pc:spChg chg="add del">
          <ac:chgData name="feroz ahmed" userId="e577fbd672732c45" providerId="LiveId" clId="{F519B95D-885B-4073-8987-837567B9828C}" dt="2025-09-29T11:20:44.349" v="123" actId="21"/>
          <ac:spMkLst>
            <pc:docMk/>
            <pc:sldMk cId="2521615323" sldId="286"/>
            <ac:spMk id="4" creationId="{44B56CA8-A8BB-F5BF-8DC7-FAA57A924067}"/>
          </ac:spMkLst>
        </pc:spChg>
        <pc:spChg chg="mod">
          <ac:chgData name="feroz ahmed" userId="e577fbd672732c45" providerId="LiveId" clId="{F519B95D-885B-4073-8987-837567B9828C}" dt="2025-09-29T11:24:33.397" v="205" actId="14100"/>
          <ac:spMkLst>
            <pc:docMk/>
            <pc:sldMk cId="2521615323" sldId="286"/>
            <ac:spMk id="5" creationId="{0E8B56C7-C38F-E96E-3C19-8ACF8AF9E716}"/>
          </ac:spMkLst>
        </pc:spChg>
      </pc:sldChg>
      <pc:sldChg chg="addSp delSp modSp mod modTransition">
        <pc:chgData name="feroz ahmed" userId="e577fbd672732c45" providerId="LiveId" clId="{F519B95D-885B-4073-8987-837567B9828C}" dt="2025-09-29T15:26:57.594" v="1480"/>
        <pc:sldMkLst>
          <pc:docMk/>
          <pc:sldMk cId="226339707" sldId="300"/>
        </pc:sldMkLst>
        <pc:spChg chg="mod">
          <ac:chgData name="feroz ahmed" userId="e577fbd672732c45" providerId="LiveId" clId="{F519B95D-885B-4073-8987-837567B9828C}" dt="2025-09-29T15:17:20.804" v="1060" actId="1076"/>
          <ac:spMkLst>
            <pc:docMk/>
            <pc:sldMk cId="226339707" sldId="300"/>
            <ac:spMk id="2" creationId="{F82FB9C5-183A-3556-D047-215BDB00B71F}"/>
          </ac:spMkLst>
        </pc:spChg>
        <pc:spChg chg="add del mod">
          <ac:chgData name="feroz ahmed" userId="e577fbd672732c45" providerId="LiveId" clId="{F519B95D-885B-4073-8987-837567B9828C}" dt="2025-09-29T15:17:14.484" v="1059" actId="22"/>
          <ac:spMkLst>
            <pc:docMk/>
            <pc:sldMk cId="226339707" sldId="300"/>
            <ac:spMk id="4" creationId="{FA5582A4-8D94-3756-6E73-2EC4332582C2}"/>
          </ac:spMkLst>
        </pc:spChg>
        <pc:graphicFrameChg chg="add mod">
          <ac:chgData name="feroz ahmed" userId="e577fbd672732c45" providerId="LiveId" clId="{F519B95D-885B-4073-8987-837567B9828C}" dt="2025-09-29T15:16:43.055" v="1058"/>
          <ac:graphicFrameMkLst>
            <pc:docMk/>
            <pc:sldMk cId="226339707" sldId="300"/>
            <ac:graphicFrameMk id="5" creationId="{2DE29ABF-2F75-58D0-2A5A-72FA8A4E0526}"/>
          </ac:graphicFrameMkLst>
        </pc:graphicFrameChg>
        <pc:graphicFrameChg chg="del modGraphic">
          <ac:chgData name="feroz ahmed" userId="e577fbd672732c45" providerId="LiveId" clId="{F519B95D-885B-4073-8987-837567B9828C}" dt="2025-09-29T15:16:38.716" v="1056" actId="21"/>
          <ac:graphicFrameMkLst>
            <pc:docMk/>
            <pc:sldMk cId="226339707" sldId="300"/>
            <ac:graphicFrameMk id="6" creationId="{2DE29ABF-2F75-58D0-2A5A-72FA8A4E0526}"/>
          </ac:graphicFrameMkLst>
        </pc:graphicFrameChg>
        <pc:picChg chg="add mod ord">
          <ac:chgData name="feroz ahmed" userId="e577fbd672732c45" providerId="LiveId" clId="{F519B95D-885B-4073-8987-837567B9828C}" dt="2025-09-29T15:17:23.396" v="1061" actId="1076"/>
          <ac:picMkLst>
            <pc:docMk/>
            <pc:sldMk cId="226339707" sldId="300"/>
            <ac:picMk id="9" creationId="{95BE69D5-81B5-8E40-2A62-68814491BA30}"/>
          </ac:picMkLst>
        </pc:picChg>
        <pc:picChg chg="add mod">
          <ac:chgData name="feroz ahmed" userId="e577fbd672732c45" providerId="LiveId" clId="{F519B95D-885B-4073-8987-837567B9828C}" dt="2025-09-29T15:19:37.453" v="1068" actId="1076"/>
          <ac:picMkLst>
            <pc:docMk/>
            <pc:sldMk cId="226339707" sldId="300"/>
            <ac:picMk id="11" creationId="{F679A1E2-EBA0-63A5-AA35-121BB7FECE66}"/>
          </ac:picMkLst>
        </pc:picChg>
      </pc:sldChg>
      <pc:sldChg chg="addSp delSp modSp mod modTransition">
        <pc:chgData name="feroz ahmed" userId="e577fbd672732c45" providerId="LiveId" clId="{F519B95D-885B-4073-8987-837567B9828C}" dt="2025-09-29T15:26:41.385" v="1477"/>
        <pc:sldMkLst>
          <pc:docMk/>
          <pc:sldMk cId="1323760052" sldId="302"/>
        </pc:sldMkLst>
        <pc:spChg chg="del">
          <ac:chgData name="feroz ahmed" userId="e577fbd672732c45" providerId="LiveId" clId="{F519B95D-885B-4073-8987-837567B9828C}" dt="2025-09-29T13:46:54.743" v="518" actId="21"/>
          <ac:spMkLst>
            <pc:docMk/>
            <pc:sldMk cId="1323760052" sldId="302"/>
            <ac:spMk id="2" creationId="{57EEA49A-DC7C-9C4F-2F9A-564E195C5628}"/>
          </ac:spMkLst>
        </pc:spChg>
        <pc:spChg chg="add del mod">
          <ac:chgData name="feroz ahmed" userId="e577fbd672732c45" providerId="LiveId" clId="{F519B95D-885B-4073-8987-837567B9828C}" dt="2025-09-29T13:46:56.781" v="519" actId="21"/>
          <ac:spMkLst>
            <pc:docMk/>
            <pc:sldMk cId="1323760052" sldId="302"/>
            <ac:spMk id="4" creationId="{6396ADC0-7571-4FC9-D57F-00AAD3B991D4}"/>
          </ac:spMkLst>
        </pc:spChg>
        <pc:spChg chg="mod">
          <ac:chgData name="feroz ahmed" userId="e577fbd672732c45" providerId="LiveId" clId="{F519B95D-885B-4073-8987-837567B9828C}" dt="2025-09-29T14:52:51.750" v="718" actId="255"/>
          <ac:spMkLst>
            <pc:docMk/>
            <pc:sldMk cId="1323760052" sldId="302"/>
            <ac:spMk id="6" creationId="{864D6ACC-22BB-B3AD-E797-74518F06BE3A}"/>
          </ac:spMkLst>
        </pc:spChg>
        <pc:spChg chg="mod">
          <ac:chgData name="feroz ahmed" userId="e577fbd672732c45" providerId="LiveId" clId="{F519B95D-885B-4073-8987-837567B9828C}" dt="2025-09-29T13:51:38.996" v="686" actId="12"/>
          <ac:spMkLst>
            <pc:docMk/>
            <pc:sldMk cId="1323760052" sldId="302"/>
            <ac:spMk id="10" creationId="{6716CAA9-374B-601A-A4B6-6F92CD182236}"/>
          </ac:spMkLst>
        </pc:spChg>
      </pc:sldChg>
      <pc:sldChg chg="modTransition">
        <pc:chgData name="feroz ahmed" userId="e577fbd672732c45" providerId="LiveId" clId="{F519B95D-885B-4073-8987-837567B9828C}" dt="2025-09-29T15:26:15.677" v="1471"/>
        <pc:sldMkLst>
          <pc:docMk/>
          <pc:sldMk cId="1151816430" sldId="305"/>
        </pc:sldMkLst>
      </pc:sldChg>
      <pc:sldChg chg="modSp mod modTransition">
        <pc:chgData name="feroz ahmed" userId="e577fbd672732c45" providerId="LiveId" clId="{F519B95D-885B-4073-8987-837567B9828C}" dt="2025-09-29T15:26:36.994" v="1476"/>
        <pc:sldMkLst>
          <pc:docMk/>
          <pc:sldMk cId="1753578972" sldId="306"/>
        </pc:sldMkLst>
        <pc:spChg chg="mod">
          <ac:chgData name="feroz ahmed" userId="e577fbd672732c45" providerId="LiveId" clId="{F519B95D-885B-4073-8987-837567B9828C}" dt="2025-09-29T13:46:48.642" v="517" actId="20577"/>
          <ac:spMkLst>
            <pc:docMk/>
            <pc:sldMk cId="1753578972" sldId="306"/>
            <ac:spMk id="2" creationId="{F5624219-C450-9795-3D37-675668F591FE}"/>
          </ac:spMkLst>
        </pc:spChg>
      </pc:sldChg>
      <pc:sldChg chg="addSp delSp modSp mod modTransition">
        <pc:chgData name="feroz ahmed" userId="e577fbd672732c45" providerId="LiveId" clId="{F519B95D-885B-4073-8987-837567B9828C}" dt="2025-09-29T15:26:47.750" v="1478"/>
        <pc:sldMkLst>
          <pc:docMk/>
          <pc:sldMk cId="64299592" sldId="307"/>
        </pc:sldMkLst>
        <pc:spChg chg="mod">
          <ac:chgData name="feroz ahmed" userId="e577fbd672732c45" providerId="LiveId" clId="{F519B95D-885B-4073-8987-837567B9828C}" dt="2025-09-29T14:55:45.248" v="741" actId="20577"/>
          <ac:spMkLst>
            <pc:docMk/>
            <pc:sldMk cId="64299592" sldId="307"/>
            <ac:spMk id="2" creationId="{C62C097A-775B-08E5-6C81-5BA1BCE9ACD7}"/>
          </ac:spMkLst>
        </pc:spChg>
        <pc:spChg chg="del">
          <ac:chgData name="feroz ahmed" userId="e577fbd672732c45" providerId="LiveId" clId="{F519B95D-885B-4073-8987-837567B9828C}" dt="2025-09-29T14:55:27.572" v="736" actId="21"/>
          <ac:spMkLst>
            <pc:docMk/>
            <pc:sldMk cId="64299592" sldId="307"/>
            <ac:spMk id="3" creationId="{58037C43-2A58-4D8F-4B88-9D5CBE782944}"/>
          </ac:spMkLst>
        </pc:spChg>
        <pc:spChg chg="add del mod">
          <ac:chgData name="feroz ahmed" userId="e577fbd672732c45" providerId="LiveId" clId="{F519B95D-885B-4073-8987-837567B9828C}" dt="2025-09-29T14:55:31.804" v="737" actId="21"/>
          <ac:spMkLst>
            <pc:docMk/>
            <pc:sldMk cId="64299592" sldId="307"/>
            <ac:spMk id="6" creationId="{BE7A3AD5-AE97-3CFD-A80F-4296AA87B1BD}"/>
          </ac:spMkLst>
        </pc:spChg>
        <pc:spChg chg="add mod">
          <ac:chgData name="feroz ahmed" userId="e577fbd672732c45" providerId="LiveId" clId="{F519B95D-885B-4073-8987-837567B9828C}" dt="2025-09-29T15:08:02.293" v="801" actId="1076"/>
          <ac:spMkLst>
            <pc:docMk/>
            <pc:sldMk cId="64299592" sldId="307"/>
            <ac:spMk id="8" creationId="{6D7071B3-0E16-DCEA-46D9-ED5DDBF39CD3}"/>
          </ac:spMkLst>
        </pc:spChg>
        <pc:spChg chg="add del mod">
          <ac:chgData name="feroz ahmed" userId="e577fbd672732c45" providerId="LiveId" clId="{F519B95D-885B-4073-8987-837567B9828C}" dt="2025-09-29T15:07:55.298" v="800" actId="21"/>
          <ac:spMkLst>
            <pc:docMk/>
            <pc:sldMk cId="64299592" sldId="307"/>
            <ac:spMk id="9" creationId="{BDDFA54D-5DA9-CFB4-520D-7284471E54D4}"/>
          </ac:spMkLst>
        </pc:spChg>
        <pc:spChg chg="add del">
          <ac:chgData name="feroz ahmed" userId="e577fbd672732c45" providerId="LiveId" clId="{F519B95D-885B-4073-8987-837567B9828C}" dt="2025-09-29T15:07:29.106" v="794" actId="22"/>
          <ac:spMkLst>
            <pc:docMk/>
            <pc:sldMk cId="64299592" sldId="307"/>
            <ac:spMk id="11" creationId="{C3D85288-A36B-0773-1A60-0DE57C2CC8D1}"/>
          </ac:spMkLst>
        </pc:spChg>
        <pc:graphicFrameChg chg="mod modGraphic">
          <ac:chgData name="feroz ahmed" userId="e577fbd672732c45" providerId="LiveId" clId="{F519B95D-885B-4073-8987-837567B9828C}" dt="2025-09-29T15:08:24.577" v="805" actId="255"/>
          <ac:graphicFrameMkLst>
            <pc:docMk/>
            <pc:sldMk cId="64299592" sldId="307"/>
            <ac:graphicFrameMk id="7" creationId="{25034E95-5946-A554-4D38-9515B8B69D7E}"/>
          </ac:graphicFrameMkLst>
        </pc:graphicFrameChg>
      </pc:sldChg>
      <pc:sldChg chg="addSp delSp modSp mod modTransition">
        <pc:chgData name="feroz ahmed" userId="e577fbd672732c45" providerId="LiveId" clId="{F519B95D-885B-4073-8987-837567B9828C}" dt="2025-09-29T15:26:53.154" v="1479"/>
        <pc:sldMkLst>
          <pc:docMk/>
          <pc:sldMk cId="1852983071" sldId="308"/>
        </pc:sldMkLst>
        <pc:spChg chg="mod">
          <ac:chgData name="feroz ahmed" userId="e577fbd672732c45" providerId="LiveId" clId="{F519B95D-885B-4073-8987-837567B9828C}" dt="2025-09-29T15:10:38.829" v="807"/>
          <ac:spMkLst>
            <pc:docMk/>
            <pc:sldMk cId="1852983071" sldId="308"/>
            <ac:spMk id="2" creationId="{4D17B9D3-A88A-5F79-3CD7-7112379E43FB}"/>
          </ac:spMkLst>
        </pc:spChg>
        <pc:spChg chg="del mod">
          <ac:chgData name="feroz ahmed" userId="e577fbd672732c45" providerId="LiveId" clId="{F519B95D-885B-4073-8987-837567B9828C}" dt="2025-09-29T15:12:38.925" v="1011" actId="22"/>
          <ac:spMkLst>
            <pc:docMk/>
            <pc:sldMk cId="1852983071" sldId="308"/>
            <ac:spMk id="3" creationId="{315092CE-B028-71A6-C0A0-FB94C591E96F}"/>
          </ac:spMkLst>
        </pc:spChg>
        <pc:spChg chg="add del mod">
          <ac:chgData name="feroz ahmed" userId="e577fbd672732c45" providerId="LiveId" clId="{F519B95D-885B-4073-8987-837567B9828C}" dt="2025-09-29T15:14:05.107" v="1025" actId="22"/>
          <ac:spMkLst>
            <pc:docMk/>
            <pc:sldMk cId="1852983071" sldId="308"/>
            <ac:spMk id="11" creationId="{B4F19676-CEF0-40FE-D61E-16830E6E5838}"/>
          </ac:spMkLst>
        </pc:spChg>
        <pc:graphicFrameChg chg="del modGraphic">
          <ac:chgData name="feroz ahmed" userId="e577fbd672732c45" providerId="LiveId" clId="{F519B95D-885B-4073-8987-837567B9828C}" dt="2025-09-29T15:13:11.519" v="1024" actId="21"/>
          <ac:graphicFrameMkLst>
            <pc:docMk/>
            <pc:sldMk cId="1852983071" sldId="308"/>
            <ac:graphicFrameMk id="7" creationId="{1C299063-CA28-BA61-77D9-CB6A372955EF}"/>
          </ac:graphicFrameMkLst>
        </pc:graphicFrameChg>
        <pc:picChg chg="add mod ord">
          <ac:chgData name="feroz ahmed" userId="e577fbd672732c45" providerId="LiveId" clId="{F519B95D-885B-4073-8987-837567B9828C}" dt="2025-09-29T15:12:42.385" v="1012" actId="14100"/>
          <ac:picMkLst>
            <pc:docMk/>
            <pc:sldMk cId="1852983071" sldId="308"/>
            <ac:picMk id="9" creationId="{F37C2E7C-2E15-7E54-185F-91FBF8D1C432}"/>
          </ac:picMkLst>
        </pc:picChg>
        <pc:picChg chg="add mod ord">
          <ac:chgData name="feroz ahmed" userId="e577fbd672732c45" providerId="LiveId" clId="{F519B95D-885B-4073-8987-837567B9828C}" dt="2025-09-29T15:14:05.107" v="1025" actId="22"/>
          <ac:picMkLst>
            <pc:docMk/>
            <pc:sldMk cId="1852983071" sldId="308"/>
            <ac:picMk id="13" creationId="{5C8B6552-F929-53F9-1E5C-F5711E71108A}"/>
          </ac:picMkLst>
        </pc:picChg>
      </pc:sldChg>
      <pc:sldChg chg="addSp delSp modSp mod modTransition">
        <pc:chgData name="feroz ahmed" userId="e577fbd672732c45" providerId="LiveId" clId="{F519B95D-885B-4073-8987-837567B9828C}" dt="2025-09-29T15:27:06.213" v="1481"/>
        <pc:sldMkLst>
          <pc:docMk/>
          <pc:sldMk cId="121697942" sldId="309"/>
        </pc:sldMkLst>
        <pc:spChg chg="add del mod">
          <ac:chgData name="feroz ahmed" userId="e577fbd672732c45" providerId="LiveId" clId="{F519B95D-885B-4073-8987-837567B9828C}" dt="2025-09-29T15:23:23.842" v="1455" actId="21"/>
          <ac:spMkLst>
            <pc:docMk/>
            <pc:sldMk cId="121697942" sldId="309"/>
            <ac:spMk id="3" creationId="{C771E633-3C9C-8D3E-E380-98D6878B3C6E}"/>
          </ac:spMkLst>
        </pc:spChg>
        <pc:spChg chg="mod">
          <ac:chgData name="feroz ahmed" userId="e577fbd672732c45" providerId="LiveId" clId="{F519B95D-885B-4073-8987-837567B9828C}" dt="2025-09-29T15:21:30.669" v="1397" actId="20577"/>
          <ac:spMkLst>
            <pc:docMk/>
            <pc:sldMk cId="121697942" sldId="309"/>
            <ac:spMk id="5" creationId="{01BA8B96-A97F-34F3-6F87-24039CBE0C06}"/>
          </ac:spMkLst>
        </pc:spChg>
        <pc:spChg chg="mod">
          <ac:chgData name="feroz ahmed" userId="e577fbd672732c45" providerId="LiveId" clId="{F519B95D-885B-4073-8987-837567B9828C}" dt="2025-09-29T15:22:01.311" v="1413" actId="20577"/>
          <ac:spMkLst>
            <pc:docMk/>
            <pc:sldMk cId="121697942" sldId="309"/>
            <ac:spMk id="6" creationId="{8A235974-1A3D-2F95-9DA6-0B610F0E590B}"/>
          </ac:spMkLst>
        </pc:spChg>
        <pc:spChg chg="mod">
          <ac:chgData name="feroz ahmed" userId="e577fbd672732c45" providerId="LiveId" clId="{F519B95D-885B-4073-8987-837567B9828C}" dt="2025-09-29T15:22:52.720" v="1452" actId="113"/>
          <ac:spMkLst>
            <pc:docMk/>
            <pc:sldMk cId="121697942" sldId="309"/>
            <ac:spMk id="25" creationId="{3E6AD0AA-58A6-5A6D-4BF7-5963B235CA74}"/>
          </ac:spMkLst>
        </pc:spChg>
        <pc:picChg chg="del">
          <ac:chgData name="feroz ahmed" userId="e577fbd672732c45" providerId="LiveId" clId="{F519B95D-885B-4073-8987-837567B9828C}" dt="2025-09-29T15:23:20.605" v="1454" actId="21"/>
          <ac:picMkLst>
            <pc:docMk/>
            <pc:sldMk cId="121697942" sldId="309"/>
            <ac:picMk id="32" creationId="{24A9B74D-E2A1-3529-BC0C-6F3E582BA966}"/>
          </ac:picMkLst>
        </pc:picChg>
      </pc:sldChg>
      <pc:sldChg chg="modTransition">
        <pc:chgData name="feroz ahmed" userId="e577fbd672732c45" providerId="LiveId" clId="{F519B95D-885B-4073-8987-837567B9828C}" dt="2025-09-29T15:26:09.238" v="1470"/>
        <pc:sldMkLst>
          <pc:docMk/>
          <pc:sldMk cId="3867488726" sldId="310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A966AA-C2D0-420D-89FC-1A1AB0AD407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D50368-372D-4F79-95B9-B27BD239F0F6}">
      <dgm:prSet phldrT="[Text]" custT="1"/>
      <dgm:spPr/>
      <dgm:t>
        <a:bodyPr/>
        <a:lstStyle/>
        <a:p>
          <a:pPr algn="ctr">
            <a:buNone/>
          </a:pPr>
          <a:r>
            <a:rPr lang="en-IN" sz="2000" b="1" i="0" dirty="0">
              <a:solidFill>
                <a:schemeClr val="bg2">
                  <a:lumMod val="10000"/>
                </a:schemeClr>
              </a:solidFill>
            </a:rPr>
            <a:t>Program Performance &amp; Demand:</a:t>
          </a:r>
          <a:endParaRPr lang="en-US" sz="2000" b="1" dirty="0">
            <a:solidFill>
              <a:schemeClr val="bg2">
                <a:lumMod val="10000"/>
              </a:schemeClr>
            </a:solidFill>
            <a:latin typeface="+mj-lt"/>
          </a:endParaRPr>
        </a:p>
      </dgm:t>
    </dgm:pt>
    <dgm:pt modelId="{CDE1A78B-2AE4-4A71-9139-416C219BC84D}" type="parTrans" cxnId="{68788A78-9180-41FF-BD09-BF4DBB52EA0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508ABF25-4B40-405C-9E88-248ED8B31B83}" type="sibTrans" cxnId="{68788A78-9180-41FF-BD09-BF4DBB52EA0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15FCB7DF-D0D3-43D8-8FE5-E5FFDED6264E}">
      <dgm:prSet phldrT="[Text]" custT="1"/>
      <dgm:spPr/>
      <dgm:t>
        <a:bodyPr anchor="ctr"/>
        <a:lstStyle/>
        <a:p>
          <a:pPr marL="0" algn="ctr">
            <a:lnSpc>
              <a:spcPct val="120000"/>
            </a:lnSpc>
            <a:spcAft>
              <a:spcPts val="1200"/>
            </a:spcAft>
            <a:buNone/>
          </a:pPr>
          <a:endParaRPr lang="en-US" sz="1800" dirty="0">
            <a:solidFill>
              <a:schemeClr val="tx1"/>
            </a:solidFill>
          </a:endParaRPr>
        </a:p>
      </dgm:t>
    </dgm:pt>
    <dgm:pt modelId="{5DD5E854-B70B-4927-93DD-9B930567F2D9}" type="parTrans" cxnId="{D8EBBD42-214D-4D3D-9A34-A5A6A40991C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DDE76206-3F7F-4788-87BA-8C9D4D26CDB9}" type="sibTrans" cxnId="{D8EBBD42-214D-4D3D-9A34-A5A6A40991CD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196543C5-093B-4437-B406-DBE4B882EA97}">
      <dgm:prSet phldrT="[Text]" custT="1"/>
      <dgm:spPr/>
      <dgm:t>
        <a:bodyPr/>
        <a:lstStyle/>
        <a:p>
          <a:pPr algn="ctr">
            <a:buNone/>
          </a:pPr>
          <a:r>
            <a:rPr lang="en-IN" sz="2000" b="1" i="0" dirty="0">
              <a:solidFill>
                <a:srgbClr val="000000"/>
              </a:solidFill>
            </a:rPr>
            <a:t>Student Success Rate</a:t>
          </a:r>
          <a:endParaRPr lang="en-US" sz="2000" b="1" dirty="0">
            <a:solidFill>
              <a:srgbClr val="000000"/>
            </a:solidFill>
            <a:latin typeface="+mj-lt"/>
          </a:endParaRPr>
        </a:p>
      </dgm:t>
    </dgm:pt>
    <dgm:pt modelId="{41DE1F19-4A9F-48CD-A44E-6BF1D04E31EE}" type="parTrans" cxnId="{52499B9F-797A-43CC-89E1-64C52021BFAF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F264F018-7FB9-43EC-B595-B986D351AD7B}" type="sibTrans" cxnId="{52499B9F-797A-43CC-89E1-64C52021BFAF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CA2BABAF-EDAA-4496-8316-FD6EA3643E8F}">
      <dgm:prSet phldrT="[Text]" custT="1"/>
      <dgm:spPr/>
      <dgm:t>
        <a:bodyPr/>
        <a:lstStyle/>
        <a:p>
          <a:pPr algn="ctr">
            <a:buNone/>
          </a:pPr>
          <a:r>
            <a:rPr lang="en-IN" sz="2000" b="1" i="0" dirty="0">
              <a:solidFill>
                <a:srgbClr val="000000"/>
              </a:solidFill>
            </a:rPr>
            <a:t>Engagement-Performance Link</a:t>
          </a:r>
          <a:endParaRPr lang="en-US" sz="2000" b="1" dirty="0">
            <a:solidFill>
              <a:srgbClr val="000000"/>
            </a:solidFill>
            <a:latin typeface="+mj-lt"/>
          </a:endParaRPr>
        </a:p>
      </dgm:t>
    </dgm:pt>
    <dgm:pt modelId="{4498AB02-A1BF-4D28-8918-F87A89CEE23B}" type="sibTrans" cxnId="{4011B082-09BD-4DD1-A54F-EA5AB249A3C2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2B1B4805-2FB7-402F-86A8-587F29181C18}" type="parTrans" cxnId="{4011B082-09BD-4DD1-A54F-EA5AB249A3C2}">
      <dgm:prSet/>
      <dgm:spPr/>
      <dgm:t>
        <a:bodyPr/>
        <a:lstStyle/>
        <a:p>
          <a:pPr algn="ctr"/>
          <a:endParaRPr lang="en-US" sz="1800">
            <a:solidFill>
              <a:schemeClr val="tx1"/>
            </a:solidFill>
          </a:endParaRPr>
        </a:p>
      </dgm:t>
    </dgm:pt>
    <dgm:pt modelId="{5026F79A-D670-4F65-B581-E609F4440949}" type="pres">
      <dgm:prSet presAssocID="{B6A966AA-C2D0-420D-89FC-1A1AB0AD4072}" presName="Name0" presStyleCnt="0">
        <dgm:presLayoutVars>
          <dgm:dir/>
          <dgm:animLvl val="lvl"/>
          <dgm:resizeHandles val="exact"/>
        </dgm:presLayoutVars>
      </dgm:prSet>
      <dgm:spPr/>
    </dgm:pt>
    <dgm:pt modelId="{B2A5F905-5454-4A81-AFC2-602475B3C21B}" type="pres">
      <dgm:prSet presAssocID="{45D50368-372D-4F79-95B9-B27BD239F0F6}" presName="composite" presStyleCnt="0"/>
      <dgm:spPr/>
    </dgm:pt>
    <dgm:pt modelId="{2612B01E-E5FD-4FF5-9198-43474773E636}" type="pres">
      <dgm:prSet presAssocID="{45D50368-372D-4F79-95B9-B27BD239F0F6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DEC72F1-79D0-44B6-8429-0F39785C9AD0}" type="pres">
      <dgm:prSet presAssocID="{45D50368-372D-4F79-95B9-B27BD239F0F6}" presName="desTx" presStyleLbl="revTx" presStyleIdx="0" presStyleCnt="1" custLinFactNeighborX="12445">
        <dgm:presLayoutVars>
          <dgm:bulletEnabled val="1"/>
        </dgm:presLayoutVars>
      </dgm:prSet>
      <dgm:spPr/>
    </dgm:pt>
    <dgm:pt modelId="{A2E8B6A5-7483-46B9-AEDC-17DBE6FB9B4E}" type="pres">
      <dgm:prSet presAssocID="{508ABF25-4B40-405C-9E88-248ED8B31B83}" presName="space" presStyleCnt="0"/>
      <dgm:spPr/>
    </dgm:pt>
    <dgm:pt modelId="{187F0FEF-C720-494E-A2FE-020FF399FBDF}" type="pres">
      <dgm:prSet presAssocID="{196543C5-093B-4437-B406-DBE4B882EA97}" presName="composite" presStyleCnt="0"/>
      <dgm:spPr/>
    </dgm:pt>
    <dgm:pt modelId="{8FBF96FC-7A6C-4977-AC0C-35CDC7270E23}" type="pres">
      <dgm:prSet presAssocID="{196543C5-093B-4437-B406-DBE4B882EA97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E6AC4B0-7D9E-4235-A5C0-FC9C6164F4E5}" type="pres">
      <dgm:prSet presAssocID="{196543C5-093B-4437-B406-DBE4B882EA97}" presName="desTx" presStyleLbl="revTx" presStyleIdx="0" presStyleCnt="1" custScaleX="114921" custLinFactNeighborX="7315">
        <dgm:presLayoutVars>
          <dgm:bulletEnabled val="1"/>
        </dgm:presLayoutVars>
      </dgm:prSet>
      <dgm:spPr/>
    </dgm:pt>
    <dgm:pt modelId="{E164AE18-6369-488B-A2D6-E9F4C3CC4F93}" type="pres">
      <dgm:prSet presAssocID="{F264F018-7FB9-43EC-B595-B986D351AD7B}" presName="space" presStyleCnt="0"/>
      <dgm:spPr/>
    </dgm:pt>
    <dgm:pt modelId="{4027752C-746F-47A0-B9FD-8F9A8606D359}" type="pres">
      <dgm:prSet presAssocID="{CA2BABAF-EDAA-4496-8316-FD6EA3643E8F}" presName="composite" presStyleCnt="0"/>
      <dgm:spPr/>
    </dgm:pt>
    <dgm:pt modelId="{504C6F9B-242F-4BEF-BA77-A2E4D823CECC}" type="pres">
      <dgm:prSet presAssocID="{CA2BABAF-EDAA-4496-8316-FD6EA3643E8F}" presName="parTx" presStyleLbl="node1" presStyleIdx="2" presStyleCnt="3" custLinFactNeighborX="548" custLinFactNeighborY="-1766">
        <dgm:presLayoutVars>
          <dgm:chMax val="0"/>
          <dgm:chPref val="0"/>
          <dgm:bulletEnabled val="1"/>
        </dgm:presLayoutVars>
      </dgm:prSet>
      <dgm:spPr/>
    </dgm:pt>
    <dgm:pt modelId="{15FC8055-A66C-4D2F-99E2-55FD986FF3F4}" type="pres">
      <dgm:prSet presAssocID="{CA2BABAF-EDAA-4496-8316-FD6EA3643E8F}" presName="desTx" presStyleLbl="revTx" presStyleIdx="0" presStyleCnt="1" custLinFactNeighborX="9939">
        <dgm:presLayoutVars>
          <dgm:bulletEnabled val="1"/>
        </dgm:presLayoutVars>
      </dgm:prSet>
      <dgm:spPr/>
    </dgm:pt>
  </dgm:ptLst>
  <dgm:cxnLst>
    <dgm:cxn modelId="{69481A05-2528-4B7D-BE99-59D1CBFC2CE1}" type="presOf" srcId="{CA2BABAF-EDAA-4496-8316-FD6EA3643E8F}" destId="{504C6F9B-242F-4BEF-BA77-A2E4D823CECC}" srcOrd="0" destOrd="0" presId="urn:microsoft.com/office/officeart/2005/8/layout/chevron1"/>
    <dgm:cxn modelId="{4D1A1E2C-CFE3-43EE-B27B-CF4310943F39}" type="presOf" srcId="{15FCB7DF-D0D3-43D8-8FE5-E5FFDED6264E}" destId="{FDEC72F1-79D0-44B6-8429-0F39785C9AD0}" srcOrd="0" destOrd="0" presId="urn:microsoft.com/office/officeart/2005/8/layout/chevron1"/>
    <dgm:cxn modelId="{D8EBBD42-214D-4D3D-9A34-A5A6A40991CD}" srcId="{45D50368-372D-4F79-95B9-B27BD239F0F6}" destId="{15FCB7DF-D0D3-43D8-8FE5-E5FFDED6264E}" srcOrd="0" destOrd="0" parTransId="{5DD5E854-B70B-4927-93DD-9B930567F2D9}" sibTransId="{DDE76206-3F7F-4788-87BA-8C9D4D26CDB9}"/>
    <dgm:cxn modelId="{68788A78-9180-41FF-BD09-BF4DBB52EA0D}" srcId="{B6A966AA-C2D0-420D-89FC-1A1AB0AD4072}" destId="{45D50368-372D-4F79-95B9-B27BD239F0F6}" srcOrd="0" destOrd="0" parTransId="{CDE1A78B-2AE4-4A71-9139-416C219BC84D}" sibTransId="{508ABF25-4B40-405C-9E88-248ED8B31B83}"/>
    <dgm:cxn modelId="{92AC5381-3C06-4FBB-AF46-78C079BB2827}" type="presOf" srcId="{45D50368-372D-4F79-95B9-B27BD239F0F6}" destId="{2612B01E-E5FD-4FF5-9198-43474773E636}" srcOrd="0" destOrd="0" presId="urn:microsoft.com/office/officeart/2005/8/layout/chevron1"/>
    <dgm:cxn modelId="{4011B082-09BD-4DD1-A54F-EA5AB249A3C2}" srcId="{B6A966AA-C2D0-420D-89FC-1A1AB0AD4072}" destId="{CA2BABAF-EDAA-4496-8316-FD6EA3643E8F}" srcOrd="2" destOrd="0" parTransId="{2B1B4805-2FB7-402F-86A8-587F29181C18}" sibTransId="{4498AB02-A1BF-4D28-8918-F87A89CEE23B}"/>
    <dgm:cxn modelId="{52499B9F-797A-43CC-89E1-64C52021BFAF}" srcId="{B6A966AA-C2D0-420D-89FC-1A1AB0AD4072}" destId="{196543C5-093B-4437-B406-DBE4B882EA97}" srcOrd="1" destOrd="0" parTransId="{41DE1F19-4A9F-48CD-A44E-6BF1D04E31EE}" sibTransId="{F264F018-7FB9-43EC-B595-B986D351AD7B}"/>
    <dgm:cxn modelId="{E3AF3FBD-3071-41CE-945A-D570C18AD56E}" type="presOf" srcId="{B6A966AA-C2D0-420D-89FC-1A1AB0AD4072}" destId="{5026F79A-D670-4F65-B581-E609F4440949}" srcOrd="0" destOrd="0" presId="urn:microsoft.com/office/officeart/2005/8/layout/chevron1"/>
    <dgm:cxn modelId="{A82995D3-DA3B-4C8E-B071-EC7E24DFEB33}" type="presOf" srcId="{196543C5-093B-4437-B406-DBE4B882EA97}" destId="{8FBF96FC-7A6C-4977-AC0C-35CDC7270E23}" srcOrd="0" destOrd="0" presId="urn:microsoft.com/office/officeart/2005/8/layout/chevron1"/>
    <dgm:cxn modelId="{83FCA4BC-76F2-436D-A86D-3F27F7F30C0C}" type="presParOf" srcId="{5026F79A-D670-4F65-B581-E609F4440949}" destId="{B2A5F905-5454-4A81-AFC2-602475B3C21B}" srcOrd="0" destOrd="0" presId="urn:microsoft.com/office/officeart/2005/8/layout/chevron1"/>
    <dgm:cxn modelId="{DBB3B9D3-7943-414D-981B-6D14268162A1}" type="presParOf" srcId="{B2A5F905-5454-4A81-AFC2-602475B3C21B}" destId="{2612B01E-E5FD-4FF5-9198-43474773E636}" srcOrd="0" destOrd="0" presId="urn:microsoft.com/office/officeart/2005/8/layout/chevron1"/>
    <dgm:cxn modelId="{E7F5D1D6-20F5-4DA1-ABB1-BD109DF9875E}" type="presParOf" srcId="{B2A5F905-5454-4A81-AFC2-602475B3C21B}" destId="{FDEC72F1-79D0-44B6-8429-0F39785C9AD0}" srcOrd="1" destOrd="0" presId="urn:microsoft.com/office/officeart/2005/8/layout/chevron1"/>
    <dgm:cxn modelId="{BC3AEB43-8F23-4454-A137-2A57141465BB}" type="presParOf" srcId="{5026F79A-D670-4F65-B581-E609F4440949}" destId="{A2E8B6A5-7483-46B9-AEDC-17DBE6FB9B4E}" srcOrd="1" destOrd="0" presId="urn:microsoft.com/office/officeart/2005/8/layout/chevron1"/>
    <dgm:cxn modelId="{FBDF012D-57A1-498B-9406-C43660D57D40}" type="presParOf" srcId="{5026F79A-D670-4F65-B581-E609F4440949}" destId="{187F0FEF-C720-494E-A2FE-020FF399FBDF}" srcOrd="2" destOrd="0" presId="urn:microsoft.com/office/officeart/2005/8/layout/chevron1"/>
    <dgm:cxn modelId="{0158B6AC-60AE-4F07-A941-5840E26EDBC6}" type="presParOf" srcId="{187F0FEF-C720-494E-A2FE-020FF399FBDF}" destId="{8FBF96FC-7A6C-4977-AC0C-35CDC7270E23}" srcOrd="0" destOrd="0" presId="urn:microsoft.com/office/officeart/2005/8/layout/chevron1"/>
    <dgm:cxn modelId="{A634A648-09BE-4A83-9745-412AA2D93F26}" type="presParOf" srcId="{187F0FEF-C720-494E-A2FE-020FF399FBDF}" destId="{0E6AC4B0-7D9E-4235-A5C0-FC9C6164F4E5}" srcOrd="1" destOrd="0" presId="urn:microsoft.com/office/officeart/2005/8/layout/chevron1"/>
    <dgm:cxn modelId="{DE2203D6-A7F7-4F85-99E1-DE0F3192BA2D}" type="presParOf" srcId="{5026F79A-D670-4F65-B581-E609F4440949}" destId="{E164AE18-6369-488B-A2D6-E9F4C3CC4F93}" srcOrd="3" destOrd="0" presId="urn:microsoft.com/office/officeart/2005/8/layout/chevron1"/>
    <dgm:cxn modelId="{4A9879DF-9549-42E2-A1F8-322C5889DE11}" type="presParOf" srcId="{5026F79A-D670-4F65-B581-E609F4440949}" destId="{4027752C-746F-47A0-B9FD-8F9A8606D359}" srcOrd="4" destOrd="0" presId="urn:microsoft.com/office/officeart/2005/8/layout/chevron1"/>
    <dgm:cxn modelId="{D2E924A1-ECA7-4487-9802-AC5E16B44811}" type="presParOf" srcId="{4027752C-746F-47A0-B9FD-8F9A8606D359}" destId="{504C6F9B-242F-4BEF-BA77-A2E4D823CECC}" srcOrd="0" destOrd="0" presId="urn:microsoft.com/office/officeart/2005/8/layout/chevron1"/>
    <dgm:cxn modelId="{5B9BD1E4-4593-4FE0-B213-10BAF3D3ABCE}" type="presParOf" srcId="{4027752C-746F-47A0-B9FD-8F9A8606D359}" destId="{15FC8055-A66C-4D2F-99E2-55FD986FF3F4}" srcOrd="1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2B01E-E5FD-4FF5-9198-43474773E636}">
      <dsp:nvSpPr>
        <dsp:cNvPr id="0" name=""/>
        <dsp:cNvSpPr/>
      </dsp:nvSpPr>
      <dsp:spPr>
        <a:xfrm>
          <a:off x="160" y="5625"/>
          <a:ext cx="3437305" cy="13749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i="0" kern="1200" dirty="0">
              <a:solidFill>
                <a:schemeClr val="bg2">
                  <a:lumMod val="10000"/>
                </a:schemeClr>
              </a:solidFill>
            </a:rPr>
            <a:t>Program Performance &amp; Demand:</a:t>
          </a:r>
          <a:endParaRPr lang="en-US" sz="2000" b="1" kern="1200" dirty="0">
            <a:solidFill>
              <a:schemeClr val="bg2">
                <a:lumMod val="10000"/>
              </a:schemeClr>
            </a:solidFill>
            <a:latin typeface="+mj-lt"/>
          </a:endParaRPr>
        </a:p>
      </dsp:txBody>
      <dsp:txXfrm>
        <a:off x="687621" y="5625"/>
        <a:ext cx="2062383" cy="1374922"/>
      </dsp:txXfrm>
    </dsp:sp>
    <dsp:sp modelId="{FDEC72F1-79D0-44B6-8429-0F39785C9AD0}">
      <dsp:nvSpPr>
        <dsp:cNvPr id="0" name=""/>
        <dsp:cNvSpPr/>
      </dsp:nvSpPr>
      <dsp:spPr>
        <a:xfrm>
          <a:off x="342378" y="1552412"/>
          <a:ext cx="2749844" cy="77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1" indent="-171450" algn="ctr" defTabSz="80010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endParaRPr lang="en-US" sz="1800" kern="1200" dirty="0">
            <a:solidFill>
              <a:schemeClr val="tx1"/>
            </a:solidFill>
          </a:endParaRPr>
        </a:p>
      </dsp:txBody>
      <dsp:txXfrm>
        <a:off x="342378" y="1552412"/>
        <a:ext cx="2749844" cy="774000"/>
      </dsp:txXfrm>
    </dsp:sp>
    <dsp:sp modelId="{8FBF96FC-7A6C-4977-AC0C-35CDC7270E23}">
      <dsp:nvSpPr>
        <dsp:cNvPr id="0" name=""/>
        <dsp:cNvSpPr/>
      </dsp:nvSpPr>
      <dsp:spPr>
        <a:xfrm>
          <a:off x="3426617" y="5625"/>
          <a:ext cx="3437305" cy="13749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i="0" kern="1200" dirty="0">
              <a:solidFill>
                <a:srgbClr val="000000"/>
              </a:solidFill>
            </a:rPr>
            <a:t>Student Success Rate</a:t>
          </a:r>
          <a:endParaRPr lang="en-US" sz="2000" b="1" kern="1200" dirty="0">
            <a:solidFill>
              <a:srgbClr val="000000"/>
            </a:solidFill>
            <a:latin typeface="+mj-lt"/>
          </a:endParaRPr>
        </a:p>
      </dsp:txBody>
      <dsp:txXfrm>
        <a:off x="4114078" y="5625"/>
        <a:ext cx="2062383" cy="1374922"/>
      </dsp:txXfrm>
    </dsp:sp>
    <dsp:sp modelId="{504C6F9B-242F-4BEF-BA77-A2E4D823CECC}">
      <dsp:nvSpPr>
        <dsp:cNvPr id="0" name=""/>
        <dsp:cNvSpPr/>
      </dsp:nvSpPr>
      <dsp:spPr>
        <a:xfrm>
          <a:off x="6648082" y="0"/>
          <a:ext cx="3437305" cy="13749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i="0" kern="1200" dirty="0">
              <a:solidFill>
                <a:srgbClr val="000000"/>
              </a:solidFill>
            </a:rPr>
            <a:t>Engagement-Performance Link</a:t>
          </a:r>
          <a:endParaRPr lang="en-US" sz="2000" b="1" kern="1200" dirty="0">
            <a:solidFill>
              <a:srgbClr val="000000"/>
            </a:solidFill>
            <a:latin typeface="+mj-lt"/>
          </a:endParaRPr>
        </a:p>
      </dsp:txBody>
      <dsp:txXfrm>
        <a:off x="7335543" y="0"/>
        <a:ext cx="2062383" cy="13749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9/29/2025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6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7" y="1399032"/>
            <a:ext cx="6757416" cy="3427502"/>
          </a:xfrm>
        </p:spPr>
        <p:txBody>
          <a:bodyPr/>
          <a:lstStyle/>
          <a:p>
            <a:r>
              <a:rPr lang="en-IN" b="0" i="1" dirty="0" err="1"/>
              <a:t>Wayspire</a:t>
            </a:r>
            <a:r>
              <a:rPr lang="en-IN" b="0" i="1" dirty="0"/>
              <a:t> Student Performance &amp; Engagement EDA</a:t>
            </a:r>
            <a:endParaRPr lang="en-US" b="0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3D857F-C8B4-C789-B05A-80F45C386E7D}"/>
              </a:ext>
            </a:extLst>
          </p:cNvPr>
          <p:cNvSpPr txBox="1"/>
          <p:nvPr/>
        </p:nvSpPr>
        <p:spPr>
          <a:xfrm>
            <a:off x="816767" y="4997303"/>
            <a:ext cx="87560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         AYESHA</a:t>
            </a:r>
          </a:p>
          <a:p>
            <a:r>
              <a:rPr lang="en-US" sz="2400" b="1" dirty="0"/>
              <a:t>BUSINESS ANALYTICS</a:t>
            </a:r>
          </a:p>
          <a:p>
            <a:r>
              <a:rPr lang="en-US" sz="2400" b="1" dirty="0"/>
              <a:t>     -WAYSPIRE PROGRAM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7B9D3-A88A-5F79-3CD7-7112379E4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IN" dirty="0"/>
              <a:t>Univariate Analysis 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37C2E7C-2E15-7E54-185F-91FBF8D1C4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50900" y="1642188"/>
            <a:ext cx="3940175" cy="399634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096C5E-DC1F-D26B-A71E-5322020B8A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C8B6552-F929-53F9-1E5C-F5711E71108A}"/>
              </a:ext>
            </a:extLst>
          </p:cNvPr>
          <p:cNvPicPr>
            <a:picLocks noGrp="1" noChangeAspect="1"/>
          </p:cNvPicPr>
          <p:nvPr>
            <p:ph sz="half" idx="12"/>
          </p:nvPr>
        </p:nvPicPr>
        <p:blipFill>
          <a:blip r:embed="rId3"/>
          <a:stretch>
            <a:fillRect/>
          </a:stretch>
        </p:blipFill>
        <p:spPr>
          <a:xfrm>
            <a:off x="5703545" y="1838325"/>
            <a:ext cx="5180697" cy="427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983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055" y="24066"/>
            <a:ext cx="10122632" cy="1307592"/>
          </a:xfrm>
        </p:spPr>
        <p:txBody>
          <a:bodyPr/>
          <a:lstStyle/>
          <a:p>
            <a:r>
              <a:rPr lang="en-US" dirty="0"/>
              <a:t>Bivariate analysis</a:t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0003034-4367-3A30-B08B-22F07E87A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5BE69D5-81B5-8E40-2A62-68814491BA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1948" y="1331658"/>
            <a:ext cx="5653779" cy="43513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79A1E2-EBA0-63A5-AA35-121BB7FEC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727" y="936825"/>
            <a:ext cx="5291876" cy="514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9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BA8B96-A97F-34F3-6F87-24039CBE0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365760"/>
            <a:ext cx="10085832" cy="978408"/>
          </a:xfrm>
        </p:spPr>
        <p:txBody>
          <a:bodyPr/>
          <a:lstStyle/>
          <a:p>
            <a:r>
              <a:rPr lang="en-US" dirty="0"/>
              <a:t>accomplishment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235974-1A3D-2F95-9DA6-0B610F0E5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/>
          <a:lstStyle/>
          <a:p>
            <a:r>
              <a:rPr lang="en-US" sz="2800" dirty="0"/>
              <a:t>Exploratory Data Analysis successfully transformed raw </a:t>
            </a:r>
            <a:r>
              <a:rPr lang="en-US" sz="2800" dirty="0" err="1"/>
              <a:t>Wayspire</a:t>
            </a:r>
            <a:r>
              <a:rPr lang="en-US" sz="2800" dirty="0"/>
              <a:t> student data into a set of </a:t>
            </a:r>
            <a:r>
              <a:rPr lang="en-US" sz="2800" b="1" dirty="0"/>
              <a:t>validated, actionable insights</a:t>
            </a:r>
            <a:r>
              <a:rPr lang="en-US" sz="2800" dirty="0"/>
              <a:t>, achieving-------</a:t>
            </a:r>
            <a:endParaRPr lang="en-US" dirty="0"/>
          </a:p>
          <a:p>
            <a:endParaRPr lang="en-US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3E6AD0AA-58A6-5A6D-4BF7-5963B235CA74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/>
          <a:lstStyle/>
          <a:p>
            <a:r>
              <a:rPr lang="en-IN" sz="2800" b="1" dirty="0"/>
              <a:t>Validated Data Integrity</a:t>
            </a:r>
          </a:p>
          <a:p>
            <a:r>
              <a:rPr lang="en-IN" sz="2800" b="1" dirty="0"/>
              <a:t>Identified Key Predictors</a:t>
            </a:r>
            <a:endParaRPr lang="en-US" sz="2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1F300-07D0-6B39-2D9D-ACA25BCE9EC4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5A16232-26A5-5976-4EB0-BDA2944D3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3870445" y="2819362"/>
            <a:ext cx="1088802" cy="698848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97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574" y="-1078992"/>
            <a:ext cx="5029200" cy="2157984"/>
          </a:xfrm>
        </p:spPr>
        <p:txBody>
          <a:bodyPr/>
          <a:lstStyle/>
          <a:p>
            <a:r>
              <a:rPr lang="en-US" dirty="0"/>
              <a:t>MISSION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891" y="1078992"/>
            <a:ext cx="10948847" cy="5157216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dirty="0"/>
              <a:t>Transition from passive data collection to active insight generation, ensuring student success metrics guide platform and curriculum development.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b="1" dirty="0"/>
              <a:t>Exploratory Data Analysis (EDA) : </a:t>
            </a:r>
            <a:r>
              <a:rPr lang="en-US" sz="2400" b="1" dirty="0"/>
              <a:t>A systematic approach covering data quality checks, statistical profiling, and multivariate analysis. The project is a set of actionable insights and well-engineered features ready for predictive modeling</a:t>
            </a:r>
            <a:r>
              <a:rPr lang="en-US" b="1" dirty="0"/>
              <a:t>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DBA0D-C717-B16D-F1F6-BA5D8E09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4646" y="234495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442452"/>
            <a:ext cx="5093208" cy="626877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14" name="Picture Placeholder 13" descr="Close up of abstract image">
            <a:extLst>
              <a:ext uri="{FF2B5EF4-FFF2-40B4-BE49-F238E27FC236}">
                <a16:creationId xmlns:a16="http://schemas.microsoft.com/office/drawing/2014/main" id="{B603978A-003D-ECA6-02D2-260C6A3BC3F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85" r="85"/>
          <a:stretch/>
        </p:blipFill>
        <p:spPr>
          <a:xfrm>
            <a:off x="832104" y="640080"/>
            <a:ext cx="4727448" cy="555955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5121" y="1464219"/>
            <a:ext cx="9413048" cy="3609226"/>
          </a:xfrm>
        </p:spPr>
        <p:txBody>
          <a:bodyPr anchor="t"/>
          <a:lstStyle/>
          <a:p>
            <a:r>
              <a:rPr lang="en-US" b="1" dirty="0"/>
              <a:t>The findings of an Exploratory Data Analysis (EDA) and visualization project conducted on </a:t>
            </a:r>
            <a:r>
              <a:rPr lang="en-US" b="1" dirty="0" err="1"/>
              <a:t>Wayspire's</a:t>
            </a:r>
            <a:r>
              <a:rPr lang="en-US" b="1" dirty="0"/>
              <a:t> student engagement and sales data. The primary objective is to convert raw data into actionable business intelligence by identifying key performance trends, understanding student behavior, and providing data-driven recommendations to optimize program offerings and marketing efforts.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541" r="2541"/>
          <a:stretch/>
        </p:blipFill>
        <p:spPr>
          <a:xfrm>
            <a:off x="7680960" y="804672"/>
            <a:ext cx="3475649" cy="5248656"/>
          </a:xfrm>
        </p:spPr>
      </p:pic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6622354" y="333053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17187A-2367-0A39-5DC6-B6205C11FF08}"/>
              </a:ext>
            </a:extLst>
          </p:cNvPr>
          <p:cNvSpPr txBox="1"/>
          <p:nvPr/>
        </p:nvSpPr>
        <p:spPr>
          <a:xfrm>
            <a:off x="1153663" y="1203103"/>
            <a:ext cx="8689584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About </a:t>
            </a:r>
            <a:r>
              <a:rPr lang="en-US" sz="40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Wayspire</a:t>
            </a:r>
            <a:endParaRPr lang="en-US" sz="4000" b="1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r>
              <a:rPr lang="en-US" sz="4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n-US" sz="28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Wayspire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is a dynamic e-learning platform dedicated to skill development, offering specialized courses across various in-demand technology and finance domains. Its mission is to bridge the skills gap by providing high-quality, flexible educational programs to a global audience. The sustained success of </a:t>
            </a:r>
            <a:r>
              <a:rPr lang="en-US" sz="28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Wayspire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relies on understanding student enrollment patterns, engagement levels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0063" y="-1652847"/>
            <a:ext cx="5093208" cy="2816352"/>
          </a:xfrm>
        </p:spPr>
        <p:txBody>
          <a:bodyPr/>
          <a:lstStyle/>
          <a:p>
            <a:r>
              <a:rPr lang="en-US" dirty="0"/>
              <a:t>DATA</a:t>
            </a:r>
            <a:br>
              <a:rPr lang="en-US" dirty="0"/>
            </a:br>
            <a:r>
              <a:rPr lang="en-US" dirty="0"/>
              <a:t>OVERVIEW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0509" y="1260764"/>
            <a:ext cx="8659091" cy="5597235"/>
          </a:xfrm>
        </p:spPr>
        <p:txBody>
          <a:bodyPr/>
          <a:lstStyle/>
          <a:p>
            <a:r>
              <a:rPr lang="en-US" sz="2400" b="1" dirty="0" err="1"/>
              <a:t>Wayspire</a:t>
            </a:r>
            <a:r>
              <a:rPr lang="en-US" sz="2400" b="1" dirty="0"/>
              <a:t> Platform Database. 1000 Rows -Student Records and 8Columns </a:t>
            </a:r>
          </a:p>
          <a:p>
            <a:r>
              <a:rPr lang="en-US" sz="2400" b="1" dirty="0"/>
              <a:t>Featured as 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 err="1"/>
              <a:t>Student_ID</a:t>
            </a:r>
            <a:r>
              <a:rPr lang="en-IN" sz="2000" b="1" dirty="0"/>
              <a:t>                                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/>
              <a:t>Program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/>
              <a:t> </a:t>
            </a:r>
            <a:r>
              <a:rPr lang="en-IN" sz="2000" b="1" dirty="0" err="1"/>
              <a:t>Enrollment_Date</a:t>
            </a:r>
            <a:r>
              <a:rPr lang="en-IN" sz="2000" b="1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 err="1"/>
              <a:t>Completion_Status</a:t>
            </a:r>
            <a:r>
              <a:rPr lang="en-IN" sz="2000" b="1" dirty="0"/>
              <a:t>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/>
              <a:t>Quiz_Score</a:t>
            </a:r>
            <a:r>
              <a:rPr lang="en-US" sz="2000" b="1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/>
              <a:t>Attendance_Rate</a:t>
            </a:r>
            <a:r>
              <a:rPr lang="en-US" sz="2000" b="1" dirty="0"/>
              <a:t> (%)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City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/>
              <a:t>State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608" y="-817245"/>
            <a:ext cx="5093208" cy="2189223"/>
          </a:xfrm>
        </p:spPr>
        <p:txBody>
          <a:bodyPr/>
          <a:lstStyle/>
          <a:p>
            <a:r>
              <a:rPr lang="en-US" dirty="0"/>
              <a:t>METODOLOGY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2608" y="2816922"/>
            <a:ext cx="4306824" cy="2726627"/>
          </a:xfrm>
        </p:spPr>
        <p:txBody>
          <a:bodyPr/>
          <a:lstStyle/>
          <a:p>
            <a:r>
              <a:rPr lang="en-US" sz="2800" b="1" dirty="0"/>
              <a:t> Data Cleaning</a:t>
            </a:r>
          </a:p>
          <a:p>
            <a:r>
              <a:rPr lang="en-US" sz="2800" b="1" dirty="0"/>
              <a:t> Univariate Analysis</a:t>
            </a:r>
          </a:p>
          <a:p>
            <a:r>
              <a:rPr lang="en-US" sz="2800" b="1" dirty="0"/>
              <a:t>Bivariate and multivariate Analysis</a:t>
            </a:r>
          </a:p>
          <a:p>
            <a:r>
              <a:rPr lang="en-US" sz="2800" b="1" dirty="0"/>
              <a:t>Time-series Analysis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 rot="16200000">
            <a:off x="11623675" y="6381750"/>
            <a:ext cx="568325" cy="384175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24219-C450-9795-3D37-675668F59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932" y="0"/>
            <a:ext cx="6894136" cy="6894136"/>
          </a:xfrm>
        </p:spPr>
        <p:txBody>
          <a:bodyPr/>
          <a:lstStyle/>
          <a:p>
            <a:r>
              <a:rPr lang="en-US" dirty="0"/>
              <a:t>KEY VISUALIZATIONS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578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View of city skyscrapers looking up">
            <a:extLst>
              <a:ext uri="{FF2B5EF4-FFF2-40B4-BE49-F238E27FC236}">
                <a16:creationId xmlns:a16="http://schemas.microsoft.com/office/drawing/2014/main" id="{EA0720B9-8012-11BC-9281-4F57A58FA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/>
        </p:blipFill>
        <p:spPr>
          <a:xfrm>
            <a:off x="0" y="3159126"/>
            <a:ext cx="4577463" cy="3698875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716CAA9-374B-601A-A4B6-6F92CD182236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35430" y="406400"/>
            <a:ext cx="10976710" cy="319415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Program Enrollment –</a:t>
            </a:r>
            <a:r>
              <a:rPr lang="en-US" sz="2400" dirty="0" err="1"/>
              <a:t>barchart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COMPLETION STATUS-PIE CHART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Attendance vs quiz score –scatter plot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Enrollment trend over time –line chart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64D6ACC-22BB-B3AD-E797-74518F06B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44457" y="3159126"/>
            <a:ext cx="5803247" cy="3470274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i="1" dirty="0"/>
              <a:t>NEED  of visualization</a:t>
            </a:r>
          </a:p>
          <a:p>
            <a:r>
              <a:rPr lang="en-IN" sz="2400" dirty="0"/>
              <a:t>Composition &amp; Comparison</a:t>
            </a:r>
          </a:p>
          <a:p>
            <a:r>
              <a:rPr lang="en-IN" sz="2400" dirty="0"/>
              <a:t>Relationships &amp; Anomalies</a:t>
            </a:r>
          </a:p>
          <a:p>
            <a:r>
              <a:rPr lang="en-IN" sz="2400" dirty="0"/>
              <a:t>Trends Over Time</a:t>
            </a:r>
            <a:endParaRPr lang="en-US" sz="2400" i="1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B5704EA-7A65-5CC2-D428-F28396B0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71" y="232229"/>
            <a:ext cx="10334396" cy="1902677"/>
          </a:xfrm>
        </p:spPr>
        <p:txBody>
          <a:bodyPr/>
          <a:lstStyle/>
          <a:p>
            <a:r>
              <a:rPr lang="en-US" b="0" dirty="0"/>
              <a:t>Key insights-Based on the visualizations and statistical analysis</a:t>
            </a:r>
            <a:br>
              <a:rPr lang="en-US" b="0" dirty="0"/>
            </a:br>
            <a:endParaRPr lang="en-US" dirty="0"/>
          </a:p>
        </p:txBody>
      </p:sp>
      <p:graphicFrame>
        <p:nvGraphicFramePr>
          <p:cNvPr id="7" name="Content Placeholder 4" descr="Basic chevron process SmartArt graphic">
            <a:extLst>
              <a:ext uri="{FF2B5EF4-FFF2-40B4-BE49-F238E27FC236}">
                <a16:creationId xmlns:a16="http://schemas.microsoft.com/office/drawing/2014/main" id="{25034E95-5946-A554-4D38-9515B8B69D7E}"/>
              </a:ext>
            </a:extLst>
          </p:cNvPr>
          <p:cNvGraphicFramePr>
            <a:graphicFrameLocks noGrp="1"/>
          </p:cNvGraphicFramePr>
          <p:nvPr>
            <p:ph sz="half" idx="12"/>
            <p:extLst>
              <p:ext uri="{D42A27DB-BD31-4B8C-83A1-F6EECF244321}">
                <p14:modId xmlns:p14="http://schemas.microsoft.com/office/powerpoint/2010/main" val="2481783424"/>
              </p:ext>
            </p:extLst>
          </p:nvPr>
        </p:nvGraphicFramePr>
        <p:xfrm>
          <a:off x="1053306" y="1874157"/>
          <a:ext cx="10085388" cy="233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6D7071B3-0E16-DCEA-46D9-ED5DDBF39CD3}"/>
              </a:ext>
            </a:extLst>
          </p:cNvPr>
          <p:cNvSpPr/>
          <p:nvPr/>
        </p:nvSpPr>
        <p:spPr>
          <a:xfrm>
            <a:off x="4225714" y="3776834"/>
            <a:ext cx="3164131" cy="1294095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rgbClr val="000000"/>
                </a:solidFill>
              </a:rPr>
              <a:t>Seasonality</a:t>
            </a:r>
          </a:p>
        </p:txBody>
      </p:sp>
    </p:spTree>
    <p:extLst>
      <p:ext uri="{BB962C8B-B14F-4D97-AF65-F5344CB8AC3E}">
        <p14:creationId xmlns:p14="http://schemas.microsoft.com/office/powerpoint/2010/main" val="64299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302</TotalTime>
  <Words>348</Words>
  <Application>Microsoft Office PowerPoint</Application>
  <PresentationFormat>Widescreen</PresentationFormat>
  <Paragraphs>59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Arial Black</vt:lpstr>
      <vt:lpstr>Avenir Next LT Pro</vt:lpstr>
      <vt:lpstr>Avenir Next LT Pro Light</vt:lpstr>
      <vt:lpstr>Calibri</vt:lpstr>
      <vt:lpstr>Times New Roman</vt:lpstr>
      <vt:lpstr>Wingdings</vt:lpstr>
      <vt:lpstr>Custom</vt:lpstr>
      <vt:lpstr>Wayspire Student Performance &amp; Engagement EDA</vt:lpstr>
      <vt:lpstr>MISSION</vt:lpstr>
      <vt:lpstr>Introduction</vt:lpstr>
      <vt:lpstr>PowerPoint Presentation</vt:lpstr>
      <vt:lpstr>DATA OVERVIEW</vt:lpstr>
      <vt:lpstr>METODOLOGY</vt:lpstr>
      <vt:lpstr>KEY VISUALIZATIONS </vt:lpstr>
      <vt:lpstr>PowerPoint Presentation</vt:lpstr>
      <vt:lpstr>Key insights-Based on the visualizations and statistical analysis </vt:lpstr>
      <vt:lpstr>Univariate Analysis </vt:lpstr>
      <vt:lpstr>Bivariate analysis </vt:lpstr>
      <vt:lpstr>accomplishment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feroz ahmed</dc:creator>
  <cp:lastModifiedBy>feroz ahmed</cp:lastModifiedBy>
  <cp:revision>1</cp:revision>
  <dcterms:created xsi:type="dcterms:W3CDTF">2025-09-29T10:24:44Z</dcterms:created>
  <dcterms:modified xsi:type="dcterms:W3CDTF">2025-09-29T15:27:07Z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